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79" r:id="rId14"/>
    <p:sldId id="266" r:id="rId15"/>
    <p:sldId id="267" r:id="rId16"/>
    <p:sldId id="280" r:id="rId17"/>
    <p:sldId id="268" r:id="rId18"/>
    <p:sldId id="269" r:id="rId19"/>
    <p:sldId id="270" r:id="rId20"/>
    <p:sldId id="282" r:id="rId21"/>
    <p:sldId id="271" r:id="rId22"/>
    <p:sldId id="272" r:id="rId23"/>
    <p:sldId id="284" r:id="rId24"/>
    <p:sldId id="273" r:id="rId25"/>
    <p:sldId id="285" r:id="rId26"/>
    <p:sldId id="286" r:id="rId27"/>
    <p:sldId id="287" r:id="rId28"/>
    <p:sldId id="288" r:id="rId29"/>
    <p:sldId id="289" r:id="rId30"/>
    <p:sldId id="274" r:id="rId31"/>
    <p:sldId id="275" r:id="rId32"/>
    <p:sldId id="276" r:id="rId33"/>
    <p:sldId id="277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A8758-C0CC-4BAE-A8CD-A904122124E8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BC876-CE12-43B0-983B-63DD5D8EE8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75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BC876-CE12-43B0-983B-63DD5D8EE89A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8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7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22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62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30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45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69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18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921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40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1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E904-D8DB-4205-B3A6-C2FA4118601A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9D054-E96D-41D9-AA9D-8AD0DD0055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57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827584" y="2492896"/>
            <a:ext cx="7577652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Úticélunk</a:t>
            </a:r>
            <a:r>
              <a:rPr lang="hu-H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br>
              <a:rPr lang="hu-H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hu-H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Szlovénia - </a:t>
            </a:r>
            <a:r>
              <a:rPr lang="hu-H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Göntérháza</a:t>
            </a:r>
            <a:endParaRPr lang="hu-H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7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1367644" y="2231740"/>
            <a:ext cx="1266947" cy="677688"/>
            <a:chOff x="1367644" y="2231740"/>
            <a:chExt cx="1266947" cy="677688"/>
          </a:xfrm>
        </p:grpSpPr>
        <p:sp>
          <p:nvSpPr>
            <p:cNvPr id="5" name="Ellipszis 4"/>
            <p:cNvSpPr/>
            <p:nvPr/>
          </p:nvSpPr>
          <p:spPr>
            <a:xfrm>
              <a:off x="1367644" y="2231740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1554471" y="2447763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err="1" smtClean="0"/>
                <a:t>Triglav</a:t>
              </a:r>
              <a:endParaRPr lang="hu-HU" sz="2400" b="1" dirty="0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1205345" y="2381177"/>
            <a:ext cx="4890655" cy="2753368"/>
            <a:chOff x="1205345" y="2381177"/>
            <a:chExt cx="4890655" cy="2753368"/>
          </a:xfrm>
        </p:grpSpPr>
        <p:sp>
          <p:nvSpPr>
            <p:cNvPr id="11" name="Szabadkézi sokszög 10"/>
            <p:cNvSpPr/>
            <p:nvPr/>
          </p:nvSpPr>
          <p:spPr>
            <a:xfrm>
              <a:off x="1205345" y="2618509"/>
              <a:ext cx="4890655" cy="1217614"/>
            </a:xfrm>
            <a:custGeom>
              <a:avLst/>
              <a:gdLst>
                <a:gd name="connsiteX0" fmla="*/ 0 w 4890655"/>
                <a:gd name="connsiteY0" fmla="*/ 706582 h 1217614"/>
                <a:gd name="connsiteX1" fmla="*/ 1343891 w 4890655"/>
                <a:gd name="connsiteY1" fmla="*/ 1191491 h 1217614"/>
                <a:gd name="connsiteX2" fmla="*/ 4890655 w 4890655"/>
                <a:gd name="connsiteY2" fmla="*/ 0 h 121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90655" h="1217614">
                  <a:moveTo>
                    <a:pt x="0" y="706582"/>
                  </a:moveTo>
                  <a:cubicBezTo>
                    <a:pt x="264391" y="1007918"/>
                    <a:pt x="528782" y="1309255"/>
                    <a:pt x="1343891" y="1191491"/>
                  </a:cubicBezTo>
                  <a:cubicBezTo>
                    <a:pt x="2159000" y="1073727"/>
                    <a:pt x="4241800" y="212436"/>
                    <a:pt x="489065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750572" y="2381177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800" b="1" dirty="0" smtClean="0">
                  <a:solidFill>
                    <a:schemeClr val="accent1"/>
                  </a:solidFill>
                </a:rPr>
                <a:t>Alpok</a:t>
              </a:r>
              <a:endParaRPr lang="hu-HU" sz="48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1691680" y="4365104"/>
              <a:ext cx="38164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400" b="1" dirty="0" smtClean="0">
                  <a:solidFill>
                    <a:schemeClr val="accent1"/>
                  </a:solidFill>
                </a:rPr>
                <a:t>Dinári-hegység</a:t>
              </a:r>
              <a:endParaRPr lang="hu-HU" sz="44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0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Triglav</a:t>
            </a:r>
            <a:endParaRPr lang="hu-HU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5532107" cy="41490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25" y="1340768"/>
            <a:ext cx="3668675" cy="551723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4149080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tx2"/>
                </a:solidFill>
              </a:rPr>
              <a:t>A Száva forrása</a:t>
            </a:r>
            <a:endParaRPr lang="hu-HU" sz="3200" b="1" dirty="0">
              <a:solidFill>
                <a:schemeClr val="tx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758560" y="616530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tx2"/>
                </a:solidFill>
              </a:rPr>
              <a:t>Az Isonzó folyó</a:t>
            </a:r>
            <a:endParaRPr lang="hu-H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188640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</a:t>
            </a:r>
            <a:r>
              <a:rPr lang="hu-HU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Ribnica</a:t>
            </a:r>
            <a:r>
              <a:rPr lang="hu-H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na Koca tengersze</a:t>
            </a:r>
            <a:r>
              <a:rPr lang="hu-HU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579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"/>
            <a:ext cx="6096000" cy="3225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41" y="3220201"/>
            <a:ext cx="5483891" cy="36559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791"/>
            <a:ext cx="3692041" cy="295286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6180651"/>
            <a:ext cx="3851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Európai barnamedve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094753" y="199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Aranysakál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732240" y="2635426"/>
            <a:ext cx="286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Balkáni zerge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8000" dirty="0" smtClean="0">
                <a:solidFill>
                  <a:srgbClr val="C00000"/>
                </a:solidFill>
              </a:rPr>
              <a:t>Történelme</a:t>
            </a:r>
            <a:endParaRPr lang="hu-H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5"/>
            <a:ext cx="4610000" cy="33007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5024"/>
            <a:ext cx="5540635" cy="289187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716016" y="90872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/>
              <a:t>Karantánia</a:t>
            </a:r>
            <a:r>
              <a:rPr lang="hu-HU" sz="3200" b="1" dirty="0" smtClean="0"/>
              <a:t> – mely később a Frank Birodalom része lett.</a:t>
            </a:r>
            <a:endParaRPr lang="hu-HU" sz="32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56658" y="4523732"/>
            <a:ext cx="3207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A Freising-kézirat első sorai.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8481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1763688" y="3212976"/>
            <a:ext cx="2448272" cy="1152128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5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259632" y="447270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Jugoszlávia</a:t>
            </a: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obbra nyíl 3"/>
          <p:cNvSpPr/>
          <p:nvPr/>
        </p:nvSpPr>
        <p:spPr>
          <a:xfrm rot="16977643">
            <a:off x="1291082" y="2444769"/>
            <a:ext cx="2682174" cy="98979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403648" y="4221088"/>
            <a:ext cx="1728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</a:rPr>
              <a:t>Európa</a:t>
            </a:r>
            <a:endParaRPr lang="hu-HU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8000" dirty="0" smtClean="0">
                <a:solidFill>
                  <a:srgbClr val="C00000"/>
                </a:solidFill>
              </a:rPr>
              <a:t>Szlovénia - napjainkban</a:t>
            </a:r>
            <a:endParaRPr lang="hu-H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788024" y="260648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</a:rPr>
              <a:t>A parlament épülete, Ljubljana</a:t>
            </a:r>
            <a:endParaRPr lang="hu-H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52276" y="1556792"/>
            <a:ext cx="8208912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Népesség: 2 061 000 (2013)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Népsűrűség: 100 fő/km²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Terület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: 20 273 km².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Fővárosa Ljubljana.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Legfőbb kisebbségek: olasz, magyar.</a:t>
            </a:r>
            <a:endParaRPr lang="hu-H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2" y="-1"/>
            <a:ext cx="7138080" cy="488958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382" y="50851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Szlovénia 12 régióra oszlik fel (mint Magyarországon a megyék).  A megyéken belül 210 község található (mint Magyarországon a járások). </a:t>
            </a:r>
            <a:r>
              <a:rPr lang="hu-HU" sz="2400" b="1" u="sng" dirty="0" err="1" smtClean="0"/>
              <a:t>Göntérháza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Pomurska</a:t>
            </a:r>
            <a:r>
              <a:rPr lang="hu-HU" sz="2400" b="1" u="sng" dirty="0" smtClean="0"/>
              <a:t> megyében, azon belül pedig a Lendva központú Lendva községben található.</a:t>
            </a:r>
            <a:endParaRPr lang="hu-HU" sz="2400" b="1" u="sng" dirty="0"/>
          </a:p>
        </p:txBody>
      </p:sp>
    </p:spTree>
    <p:extLst>
      <p:ext uri="{BB962C8B-B14F-4D97-AF65-F5344CB8AC3E}">
        <p14:creationId xmlns:p14="http://schemas.microsoft.com/office/powerpoint/2010/main" val="17321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86"/>
            <a:ext cx="9173619" cy="617275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915816" y="35258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Lendvai középiskolások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45" y="0"/>
            <a:ext cx="514551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55776" y="609329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Szent István-szobor Alsólendván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4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3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640"/>
            <a:ext cx="4572000" cy="5715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987824" y="60932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France </a:t>
            </a:r>
            <a:r>
              <a:rPr lang="hu-HU" sz="3200" b="1" dirty="0" err="1" smtClean="0">
                <a:solidFill>
                  <a:schemeClr val="accent1">
                    <a:lumMod val="50000"/>
                  </a:schemeClr>
                </a:solidFill>
              </a:rPr>
              <a:t>Preseren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6" y="0"/>
            <a:ext cx="4459560" cy="42853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51" y="2991272"/>
            <a:ext cx="5220083" cy="386672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004048" y="227687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Almás rétes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4285358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Hagyományos kalács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022169" y="407658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Rang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falu</a:t>
            </a:r>
          </a:p>
          <a:p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Alapítás éve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1381</a:t>
            </a:r>
            <a:endParaRPr lang="hu-HU" sz="3600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Teljes népesség 206 fő (2002)</a:t>
            </a:r>
          </a:p>
          <a:p>
            <a:r>
              <a:rPr lang="hu-H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Tszf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. Magasság: 164 m</a:t>
            </a:r>
          </a:p>
          <a:p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Terület: 3,31 km²</a:t>
            </a:r>
            <a:endParaRPr lang="hu-HU" sz="3600" b="1" dirty="0">
              <a:ln>
                <a:solidFill>
                  <a:schemeClr val="tx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2667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51" y="738019"/>
            <a:ext cx="3565549" cy="53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obbra nyíl 3"/>
          <p:cNvSpPr/>
          <p:nvPr/>
        </p:nvSpPr>
        <p:spPr>
          <a:xfrm>
            <a:off x="2051720" y="4221088"/>
            <a:ext cx="2520280" cy="72008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5280" y="421185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Szlovénia</a:t>
            </a:r>
            <a:endParaRPr lang="hu-HU" sz="36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2987824" y="5229200"/>
            <a:ext cx="2808312" cy="15121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5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4653" cy="6858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644652" y="289679"/>
            <a:ext cx="349934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Határ menti megyék elhelyezkedése.</a:t>
            </a:r>
          </a:p>
          <a:p>
            <a:endParaRPr lang="hu-HU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A közös határ 102 km.</a:t>
            </a:r>
          </a:p>
          <a:p>
            <a:endParaRPr lang="hu-HU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9 közúti határátkelő, melyből a Rédics és </a:t>
            </a:r>
            <a:r>
              <a:rPr lang="hu-HU" sz="3200" dirty="0" err="1" smtClean="0">
                <a:solidFill>
                  <a:schemeClr val="tx2">
                    <a:lumMod val="75000"/>
                  </a:schemeClr>
                </a:solidFill>
              </a:rPr>
              <a:t>Göntérháza</a:t>
            </a: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</a:rPr>
              <a:t> közöttit 2014-ben adták 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40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2" y="-1"/>
            <a:ext cx="7138080" cy="488958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382" y="50851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Szlovénia 12 régióra oszlik fel (mint Magyarországon a megyék).  A megyéken belül 210 község található (mint Magyarországon a járások). </a:t>
            </a:r>
            <a:r>
              <a:rPr lang="hu-HU" sz="2400" b="1" u="sng" dirty="0" err="1" smtClean="0"/>
              <a:t>Göntérháza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Pomurska</a:t>
            </a:r>
            <a:r>
              <a:rPr lang="hu-HU" sz="2400" b="1" u="sng" dirty="0" smtClean="0"/>
              <a:t> megyében, azon belül pedig a Lendva központú Lendva községben található.</a:t>
            </a:r>
            <a:endParaRPr lang="hu-HU" sz="2400" b="1" u="sng" dirty="0"/>
          </a:p>
        </p:txBody>
      </p:sp>
    </p:spTree>
    <p:extLst>
      <p:ext uri="{BB962C8B-B14F-4D97-AF65-F5344CB8AC3E}">
        <p14:creationId xmlns:p14="http://schemas.microsoft.com/office/powerpoint/2010/main" val="14749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u-HU" b="1" i="1" dirty="0" smtClean="0">
                <a:solidFill>
                  <a:schemeClr val="accent6">
                    <a:lumMod val="75000"/>
                  </a:schemeClr>
                </a:solidFill>
              </a:rPr>
              <a:t>Tehát hová is megyünk?</a:t>
            </a:r>
            <a:endParaRPr lang="hu-H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3131840" y="2204864"/>
            <a:ext cx="2808312" cy="1620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251520" y="5927249"/>
            <a:ext cx="493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</a:rPr>
              <a:t>Közúton: 413 kilométer.</a:t>
            </a:r>
            <a:endParaRPr lang="hu-H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7200" dirty="0" smtClean="0">
                <a:solidFill>
                  <a:srgbClr val="C00000"/>
                </a:solidFill>
              </a:rPr>
              <a:t>Természetföldrajza</a:t>
            </a:r>
            <a:endParaRPr lang="hu-H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223</Words>
  <Application>Microsoft Office PowerPoint</Application>
  <PresentationFormat>Diavetítés a képernyőre (4:3 oldalarány)</PresentationFormat>
  <Paragraphs>45</Paragraphs>
  <Slides>33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Tehát hová is megyünk?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VMSZ</dc:creator>
  <cp:lastModifiedBy>demo</cp:lastModifiedBy>
  <cp:revision>22</cp:revision>
  <dcterms:created xsi:type="dcterms:W3CDTF">2014-11-02T13:22:31Z</dcterms:created>
  <dcterms:modified xsi:type="dcterms:W3CDTF">2014-11-30T18:32:55Z</dcterms:modified>
</cp:coreProperties>
</file>