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82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265" r:id="rId16"/>
    <p:sldId id="266" r:id="rId17"/>
    <p:sldId id="267" r:id="rId18"/>
    <p:sldId id="268" r:id="rId19"/>
    <p:sldId id="298" r:id="rId20"/>
    <p:sldId id="269" r:id="rId21"/>
    <p:sldId id="270" r:id="rId22"/>
    <p:sldId id="271" r:id="rId23"/>
    <p:sldId id="272" r:id="rId24"/>
    <p:sldId id="273" r:id="rId25"/>
    <p:sldId id="30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5/19/2015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916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5/19/2015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763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5/19/2015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686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5/19/2015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454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t>5/19/2015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790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5/19/2015</a:t>
            </a:fld>
            <a:endParaRPr lang="en-US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01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5/19/2015</a:t>
            </a:fld>
            <a:endParaRPr lang="en-US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589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5/19/2015</a:t>
            </a:fld>
            <a:endParaRPr lang="en-US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514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5/19/2015</a:t>
            </a:fld>
            <a:endParaRPr lang="en-US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235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5/19/2015</a:t>
            </a:fld>
            <a:endParaRPr lang="en-US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519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5/19/2015</a:t>
            </a:fld>
            <a:endParaRPr lang="en-US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406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5/19/2015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706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sgenterovci.si/" TargetMode="External"/><Relationship Id="rId2" Type="http://schemas.openxmlformats.org/officeDocument/2006/relationships/hyperlink" Target="http://www.petervasara-altisk.sulinet.h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654629" y="1495083"/>
            <a:ext cx="8159410" cy="1463983"/>
          </a:xfrm>
        </p:spPr>
        <p:txBody>
          <a:bodyPr/>
          <a:lstStyle/>
          <a:p>
            <a:pPr algn="ctr"/>
            <a:r>
              <a:rPr lang="hu-HU" b="1" dirty="0" smtClean="0"/>
              <a:t>A Tánc összeköt</a:t>
            </a:r>
            <a:endParaRPr lang="hu-HU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-189828" y="3232371"/>
            <a:ext cx="8898400" cy="2216804"/>
          </a:xfrm>
          <a:noFill/>
        </p:spPr>
        <p:txBody>
          <a:bodyPr>
            <a:normAutofit/>
          </a:bodyPr>
          <a:lstStyle/>
          <a:p>
            <a:r>
              <a:rPr lang="hu-HU" sz="2800" b="1" dirty="0" smtClean="0"/>
              <a:t>Testvériskolai kapcsolat kiépítése a Pétervásárai Tamási Áron Általános Iskola és a</a:t>
            </a:r>
          </a:p>
          <a:p>
            <a:r>
              <a:rPr lang="hu-HU" sz="2800" b="1" dirty="0" err="1" smtClean="0"/>
              <a:t>Göntérházi</a:t>
            </a:r>
            <a:r>
              <a:rPr lang="hu-HU" sz="2800" b="1" dirty="0" smtClean="0"/>
              <a:t> Kétnyelvű Általános Iskola között.</a:t>
            </a:r>
          </a:p>
          <a:p>
            <a:r>
              <a:rPr lang="hu-HU" sz="2800" b="1" dirty="0" smtClean="0"/>
              <a:t>TÁMOP-3.3.14.B-14/1-2014-0003.</a:t>
            </a:r>
            <a:endParaRPr lang="hu-HU" sz="2800" b="1" dirty="0"/>
          </a:p>
        </p:txBody>
      </p:sp>
      <p:pic>
        <p:nvPicPr>
          <p:cNvPr id="4" name="Kép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682" y="67064"/>
            <a:ext cx="2137894" cy="121061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Kép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76343" y="155802"/>
            <a:ext cx="2814737" cy="112187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1600" y="3767836"/>
            <a:ext cx="4470400" cy="30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4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29" y="540076"/>
            <a:ext cx="10058400" cy="565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18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29" y="685219"/>
            <a:ext cx="10058400" cy="565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93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757791"/>
            <a:ext cx="10058400" cy="565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3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4" y="670705"/>
            <a:ext cx="10058400" cy="565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82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7" y="627162"/>
            <a:ext cx="10058400" cy="565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20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2032001" y="2127070"/>
            <a:ext cx="8026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 smtClean="0"/>
              <a:t>Nyári bentlakásos </a:t>
            </a:r>
            <a:r>
              <a:rPr lang="hu-HU" sz="4000" dirty="0" smtClean="0"/>
              <a:t>program</a:t>
            </a:r>
          </a:p>
          <a:p>
            <a:pPr algn="ctr"/>
            <a:endParaRPr lang="hu-HU" sz="4000" dirty="0" smtClean="0"/>
          </a:p>
          <a:p>
            <a:pPr algn="ctr"/>
            <a:r>
              <a:rPr lang="hu-HU" sz="2800" dirty="0" smtClean="0"/>
              <a:t>Egy hetes táborozás. Tervezett időpontja: 2015.július </a:t>
            </a:r>
            <a:endParaRPr lang="hu-HU" sz="2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1016" y="445782"/>
            <a:ext cx="2816596" cy="112176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802" y="445782"/>
            <a:ext cx="2139881" cy="121320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8774" y="4102369"/>
            <a:ext cx="3993226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7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217715" y="290286"/>
            <a:ext cx="10551886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 smtClean="0"/>
              <a:t>Tanulmányi és kulturális események</a:t>
            </a:r>
          </a:p>
          <a:p>
            <a:pPr algn="ctr"/>
            <a:endParaRPr lang="hu-HU" sz="4000" dirty="0" smtClean="0"/>
          </a:p>
          <a:p>
            <a:pPr marL="571500" indent="-571500">
              <a:buFontTx/>
              <a:buChar char="-"/>
            </a:pPr>
            <a:r>
              <a:rPr lang="hu-HU" sz="2800" dirty="0" smtClean="0"/>
              <a:t>Térünnep Pétervásárán</a:t>
            </a:r>
          </a:p>
          <a:p>
            <a:pPr marL="571500" indent="-571500">
              <a:buFontTx/>
              <a:buChar char="-"/>
            </a:pPr>
            <a:r>
              <a:rPr lang="hu-HU" sz="2800" dirty="0" smtClean="0"/>
              <a:t>Október 23-ai megemlékezés</a:t>
            </a:r>
          </a:p>
          <a:p>
            <a:pPr marL="571500" indent="-571500">
              <a:buFontTx/>
              <a:buChar char="-"/>
            </a:pPr>
            <a:r>
              <a:rPr lang="hu-HU" sz="2800" dirty="0" smtClean="0"/>
              <a:t>Hagyományos szlovén reggeli</a:t>
            </a:r>
          </a:p>
          <a:p>
            <a:pPr marL="571500" indent="-571500">
              <a:buFontTx/>
              <a:buChar char="-"/>
            </a:pPr>
            <a:r>
              <a:rPr lang="hu-HU" sz="2800" dirty="0" smtClean="0"/>
              <a:t>Mikulás </a:t>
            </a:r>
            <a:r>
              <a:rPr lang="hu-HU" sz="2800" dirty="0" err="1" smtClean="0"/>
              <a:t>Göntérházán</a:t>
            </a:r>
            <a:endParaRPr lang="hu-HU" sz="2800" dirty="0" smtClean="0"/>
          </a:p>
          <a:p>
            <a:pPr marL="571500" indent="-571500">
              <a:buFontTx/>
              <a:buChar char="-"/>
            </a:pPr>
            <a:r>
              <a:rPr lang="hu-HU" sz="2800" dirty="0" smtClean="0"/>
              <a:t>Vetélkedő a Magyar Kultúra Napja alkalmából</a:t>
            </a:r>
          </a:p>
          <a:p>
            <a:pPr marL="571500" indent="-571500">
              <a:buFontTx/>
              <a:buChar char="-"/>
            </a:pPr>
            <a:r>
              <a:rPr lang="hu-HU" sz="2800" dirty="0" smtClean="0"/>
              <a:t>Balettelőadás megtekintése</a:t>
            </a:r>
          </a:p>
          <a:p>
            <a:pPr marL="571500" indent="-571500">
              <a:buFontTx/>
              <a:buChar char="-"/>
            </a:pPr>
            <a:r>
              <a:rPr lang="hu-HU" sz="2800" dirty="0" smtClean="0"/>
              <a:t>Betlehemezés</a:t>
            </a:r>
          </a:p>
          <a:p>
            <a:pPr marL="571500" indent="-571500">
              <a:buFontTx/>
              <a:buChar char="-"/>
            </a:pPr>
            <a:r>
              <a:rPr lang="hu-HU" sz="2800" dirty="0" smtClean="0"/>
              <a:t>Hadtörténeti kiállítás</a:t>
            </a:r>
          </a:p>
          <a:p>
            <a:pPr marL="571500" indent="-571500">
              <a:buFontTx/>
              <a:buChar char="-"/>
            </a:pPr>
            <a:r>
              <a:rPr lang="hu-HU" sz="2800" dirty="0" smtClean="0"/>
              <a:t>Március 15-ei ünnepség</a:t>
            </a:r>
          </a:p>
          <a:p>
            <a:pPr marL="571500" indent="-571500">
              <a:buFontTx/>
              <a:buChar char="-"/>
            </a:pPr>
            <a:r>
              <a:rPr lang="hu-HU" sz="2800" dirty="0" smtClean="0"/>
              <a:t>Családi nap</a:t>
            </a:r>
          </a:p>
          <a:p>
            <a:pPr marL="571500" indent="-571500">
              <a:buFontTx/>
              <a:buChar char="-"/>
            </a:pPr>
            <a:r>
              <a:rPr lang="hu-HU" sz="2800" dirty="0" smtClean="0"/>
              <a:t> Költészet Napja</a:t>
            </a:r>
            <a:endParaRPr lang="hu-HU" sz="2400" dirty="0" smtClean="0"/>
          </a:p>
          <a:p>
            <a:pPr algn="ctr"/>
            <a:endParaRPr lang="hu-HU" sz="40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71" y="5208814"/>
            <a:ext cx="2970277" cy="164918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71" y="3309256"/>
            <a:ext cx="3008666" cy="189955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113" y="1090880"/>
            <a:ext cx="2957835" cy="221837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1090880"/>
            <a:ext cx="3634143" cy="204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9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220686" y="2307771"/>
            <a:ext cx="741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 smtClean="0"/>
              <a:t>Szakmai találkozó hetente</a:t>
            </a:r>
            <a:endParaRPr lang="hu-HU" sz="40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16" y="267248"/>
            <a:ext cx="2139881" cy="121320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4274" y="358696"/>
            <a:ext cx="2816596" cy="112176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5959" y="4102369"/>
            <a:ext cx="3993226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68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08000" y="2286487"/>
            <a:ext cx="115169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 smtClean="0"/>
              <a:t>Óraszámon felüli </a:t>
            </a:r>
            <a:r>
              <a:rPr lang="hu-HU" sz="4000" dirty="0" smtClean="0"/>
              <a:t>nyelvtanulás</a:t>
            </a:r>
          </a:p>
          <a:p>
            <a:pPr algn="ctr"/>
            <a:endParaRPr lang="hu-HU" sz="4000" dirty="0" smtClean="0"/>
          </a:p>
          <a:p>
            <a:pPr algn="ctr"/>
            <a:r>
              <a:rPr lang="hu-HU" sz="3200" dirty="0" smtClean="0"/>
              <a:t>Két csoportban, heti rendszerességgel.</a:t>
            </a:r>
            <a:endParaRPr lang="hu-HU" sz="32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8387" y="286124"/>
            <a:ext cx="2816596" cy="112176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286124"/>
            <a:ext cx="2139881" cy="121320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8774" y="4102369"/>
            <a:ext cx="3993226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2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65942" y="1746898"/>
            <a:ext cx="9695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 smtClean="0"/>
              <a:t>Játékos műhelymunka</a:t>
            </a:r>
            <a:endParaRPr lang="hu-HU" sz="40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02" y="301877"/>
            <a:ext cx="2139881" cy="121320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9074" y="393325"/>
            <a:ext cx="2816596" cy="112176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8774" y="4102369"/>
            <a:ext cx="3993226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3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8686" y="1466784"/>
            <a:ext cx="10058400" cy="5127607"/>
          </a:xfrm>
        </p:spPr>
        <p:txBody>
          <a:bodyPr>
            <a:normAutofit/>
          </a:bodyPr>
          <a:lstStyle/>
          <a:p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Résztvevő iskolák:</a:t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>Pétervásárai Tamási Áron Általános Iskola</a:t>
            </a:r>
            <a:br>
              <a:rPr lang="hu-HU" dirty="0" smtClean="0"/>
            </a:br>
            <a:r>
              <a:rPr lang="hu-HU" dirty="0" err="1" smtClean="0">
                <a:hlinkClick r:id="rId2"/>
              </a:rPr>
              <a:t>www.petervasara-altisk.sulinet.hu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err="1" smtClean="0"/>
              <a:t>Göntérházi</a:t>
            </a:r>
            <a:r>
              <a:rPr lang="hu-HU" dirty="0" smtClean="0"/>
              <a:t> Kétnyelvű Általános Iskola</a:t>
            </a:r>
            <a:br>
              <a:rPr lang="hu-HU" dirty="0" smtClean="0"/>
            </a:br>
            <a:r>
              <a:rPr lang="hu-HU" dirty="0" err="1" smtClean="0">
                <a:hlinkClick r:id="rId3"/>
              </a:rPr>
              <a:t>www.dosgenterovci.si</a:t>
            </a:r>
            <a:r>
              <a:rPr lang="hu-HU" dirty="0" smtClean="0">
                <a:hlinkClick r:id="rId3"/>
              </a:rPr>
              <a:t>/</a:t>
            </a:r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4" name="Kép 3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183" y="67064"/>
            <a:ext cx="2137894" cy="121061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Kép 4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76343" y="155802"/>
            <a:ext cx="2814737" cy="112187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0105" y="4470400"/>
            <a:ext cx="3451895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3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38183" y="1718648"/>
            <a:ext cx="10342637" cy="1609344"/>
          </a:xfrm>
        </p:spPr>
        <p:txBody>
          <a:bodyPr>
            <a:normAutofit/>
          </a:bodyPr>
          <a:lstStyle/>
          <a:p>
            <a:pPr algn="ctr"/>
            <a:r>
              <a:rPr lang="hu-HU" sz="4000" b="1" dirty="0" smtClean="0"/>
              <a:t>Négy részből álló előadás</a:t>
            </a:r>
            <a:endParaRPr lang="hu-HU" b="1" dirty="0"/>
          </a:p>
        </p:txBody>
      </p:sp>
      <p:pic>
        <p:nvPicPr>
          <p:cNvPr id="4" name="Kép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183" y="67064"/>
            <a:ext cx="2137894" cy="121061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Kép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76343" y="155802"/>
            <a:ext cx="2814737" cy="112187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8774" y="4102369"/>
            <a:ext cx="3993226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6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17714" y="986971"/>
            <a:ext cx="10929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1. A </a:t>
            </a:r>
            <a:r>
              <a:rPr lang="hu-HU" sz="3200" dirty="0"/>
              <a:t>határon túli magyarokkal kapcsolatos ismeretek bővítése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" y="1851561"/>
            <a:ext cx="5764876" cy="324196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745" y="3273408"/>
            <a:ext cx="1246909" cy="69826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115" y="1851560"/>
            <a:ext cx="5834742" cy="326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2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304800" y="870857"/>
            <a:ext cx="10827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2. Előadás a gyermekbántalmazásról</a:t>
            </a:r>
            <a:endParaRPr lang="hu-HU" sz="32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5555"/>
            <a:ext cx="5764876" cy="432677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304" y="1715554"/>
            <a:ext cx="6264339" cy="432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2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22514" y="885371"/>
            <a:ext cx="10740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/>
              <a:t>3. Előadás </a:t>
            </a:r>
            <a:r>
              <a:rPr lang="hu-HU" sz="3600" dirty="0"/>
              <a:t>a szlovéniai </a:t>
            </a:r>
            <a:r>
              <a:rPr lang="hu-HU" sz="3600" dirty="0" err="1"/>
              <a:t>Göntérházáról</a:t>
            </a:r>
            <a:endParaRPr lang="hu-HU" sz="36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52" y="1868715"/>
            <a:ext cx="5467048" cy="410028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44" y="1868715"/>
            <a:ext cx="5452534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08000" y="986971"/>
            <a:ext cx="1076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/>
              <a:t>4. Az Európai Unióval kapcsolatos ismeretek bővítése 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6448"/>
            <a:ext cx="5970209" cy="447765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666" y="2061027"/>
            <a:ext cx="6011334" cy="450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1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024316" y="2388192"/>
            <a:ext cx="7891272" cy="1069848"/>
          </a:xfrm>
        </p:spPr>
        <p:txBody>
          <a:bodyPr>
            <a:normAutofit/>
          </a:bodyPr>
          <a:lstStyle/>
          <a:p>
            <a:pPr algn="ctr"/>
            <a:r>
              <a:rPr lang="hu-HU" sz="4400" b="1" dirty="0" smtClean="0"/>
              <a:t>Köszönöm a figyelmet!</a:t>
            </a:r>
            <a:endParaRPr lang="hu-HU" sz="4400" b="1" dirty="0"/>
          </a:p>
        </p:txBody>
      </p:sp>
    </p:spTree>
    <p:extLst>
      <p:ext uri="{BB962C8B-B14F-4D97-AF65-F5344CB8AC3E}">
        <p14:creationId xmlns:p14="http://schemas.microsoft.com/office/powerpoint/2010/main" val="210162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033869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7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9486" cy="684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1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00451" y="2003393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hu-HU" sz="4800" b="1" dirty="0" smtClean="0"/>
              <a:t>Projekt megvalósuló elemei</a:t>
            </a:r>
            <a:endParaRPr lang="hu-HU" sz="4800" b="1" dirty="0"/>
          </a:p>
        </p:txBody>
      </p:sp>
      <p:pic>
        <p:nvPicPr>
          <p:cNvPr id="4" name="Kép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183" y="67064"/>
            <a:ext cx="2137894" cy="121061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Kép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76343" y="155802"/>
            <a:ext cx="2814737" cy="112187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8898" y="4106222"/>
            <a:ext cx="3993102" cy="275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29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17600" y="2098357"/>
            <a:ext cx="955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 smtClean="0"/>
              <a:t>Személyes találkozó</a:t>
            </a:r>
            <a:endParaRPr lang="hu-HU" sz="40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01" y="296909"/>
            <a:ext cx="2139881" cy="121320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4902" y="388357"/>
            <a:ext cx="2816596" cy="112176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0514" y="4411419"/>
            <a:ext cx="3541486" cy="244658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8774" y="4102369"/>
            <a:ext cx="3993226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96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64343" y="261258"/>
            <a:ext cx="83602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Szlovéniai kirándulás</a:t>
            </a:r>
          </a:p>
          <a:p>
            <a:pPr algn="ctr"/>
            <a:r>
              <a:rPr lang="hu-HU" sz="3200" dirty="0" smtClean="0"/>
              <a:t>2015. május 10-14 </a:t>
            </a:r>
            <a:endParaRPr lang="hu-HU" sz="32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71" y="1611404"/>
            <a:ext cx="8229600" cy="462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68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86" y="801333"/>
            <a:ext cx="10058400" cy="565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11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43" y="699733"/>
            <a:ext cx="10058400" cy="565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51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559</TotalTime>
  <Words>127</Words>
  <Application>Microsoft Office PowerPoint</Application>
  <PresentationFormat>Szélesvásznú</PresentationFormat>
  <Paragraphs>36</Paragraphs>
  <Slides>25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Office-téma</vt:lpstr>
      <vt:lpstr>A Tánc összeköt</vt:lpstr>
      <vt:lpstr> Résztvevő iskolák:  Pétervásárai Tamási Áron Általános Iskola www.petervasara-altisk.sulinet.hu  Göntérházi Kétnyelvű Általános Iskola www.dosgenterovci.si/ </vt:lpstr>
      <vt:lpstr>PowerPoint bemutató</vt:lpstr>
      <vt:lpstr>PowerPoint bemutató</vt:lpstr>
      <vt:lpstr>Projekt megvalósuló elemei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Négy részből álló előadás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Sport összeköt</dc:title>
  <dc:creator>tanar04</dc:creator>
  <cp:lastModifiedBy>tanar04</cp:lastModifiedBy>
  <cp:revision>49</cp:revision>
  <dcterms:created xsi:type="dcterms:W3CDTF">2015-01-06T10:05:56Z</dcterms:created>
  <dcterms:modified xsi:type="dcterms:W3CDTF">2015-05-19T06:08:06Z</dcterms:modified>
</cp:coreProperties>
</file>