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69" r:id="rId12"/>
    <p:sldId id="270" r:id="rId13"/>
    <p:sldId id="271" r:id="rId14"/>
    <p:sldId id="273" r:id="rId15"/>
    <p:sldId id="274" r:id="rId16"/>
    <p:sldId id="275" r:id="rId17"/>
    <p:sldId id="277" r:id="rId18"/>
    <p:sldId id="279" r:id="rId19"/>
    <p:sldId id="278" r:id="rId20"/>
    <p:sldId id="281" r:id="rId21"/>
    <p:sldId id="282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  <a:ea typeface="Batang" panose="02030600000101010101" pitchFamily="18" charset="-127"/>
              </a:rPr>
              <a:t>Rejtőzködő</a:t>
            </a:r>
            <a:r>
              <a:rPr lang="hu-HU" sz="6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 veszélyek</a:t>
            </a:r>
            <a:endParaRPr lang="hu-HU" sz="60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drogok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66800" y="5329534"/>
            <a:ext cx="551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Készítette: Lakatos Katalin</a:t>
            </a:r>
            <a:endParaRPr lang="hu-HU" sz="24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8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016000"/>
            <a:ext cx="3680885" cy="1765299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Cigaretta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3327400"/>
            <a:ext cx="3680885" cy="1947333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Kátrány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Tüdőrák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Szájüregi rák, légúti rák</a:t>
            </a:r>
          </a:p>
          <a:p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400" dirty="0" smtClean="0"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69" y="1464122"/>
            <a:ext cx="6367332" cy="3726556"/>
          </a:xfrm>
        </p:spPr>
      </p:pic>
    </p:spTree>
    <p:extLst>
      <p:ext uri="{BB962C8B-B14F-4D97-AF65-F5344CB8AC3E}">
        <p14:creationId xmlns:p14="http://schemas.microsoft.com/office/powerpoint/2010/main" val="14214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8300" y="1016000"/>
            <a:ext cx="3998385" cy="1765299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dohányzás 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3327400"/>
            <a:ext cx="3680885" cy="1947333"/>
          </a:xfrm>
        </p:spPr>
        <p:txBody>
          <a:bodyPr>
            <a:normAutofit/>
          </a:bodyPr>
          <a:lstStyle/>
          <a:p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400" dirty="0" smtClean="0"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  <p:pic>
        <p:nvPicPr>
          <p:cNvPr id="6" name="Dohányzás- animáció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6685" y="729515"/>
            <a:ext cx="6971949" cy="5195770"/>
          </a:xfrm>
        </p:spPr>
      </p:pic>
      <p:sp>
        <p:nvSpPr>
          <p:cNvPr id="3" name="Szövegdoboz 2"/>
          <p:cNvSpPr txBox="1"/>
          <p:nvPr/>
        </p:nvSpPr>
        <p:spPr>
          <a:xfrm>
            <a:off x="901700" y="5274733"/>
            <a:ext cx="265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http://www.youtube.com/watch?v=au8MBdPTpYA</a:t>
            </a:r>
          </a:p>
        </p:txBody>
      </p:sp>
    </p:spTree>
    <p:extLst>
      <p:ext uri="{BB962C8B-B14F-4D97-AF65-F5344CB8AC3E}">
        <p14:creationId xmlns:p14="http://schemas.microsoft.com/office/powerpoint/2010/main" val="36000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89000"/>
          </a:xfrm>
        </p:spPr>
        <p:txBody>
          <a:bodyPr/>
          <a:lstStyle/>
          <a:p>
            <a:r>
              <a:rPr lang="hu-HU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Kábítószerek</a:t>
            </a:r>
            <a:endParaRPr lang="hu-HU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2" y="1663701"/>
            <a:ext cx="10464798" cy="41275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köznyelvben drognak vagy kábítószernek nevezik azokat a természetes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vagy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mesterséges anyagokat,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amelyek az élő szervezetbe kerülve a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központi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idegrendszerre hatva megváltoztatják annak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működését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funkcióját, illetve hiányuk elvonási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tünetekkel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jár. </a:t>
            </a:r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Az idegrendszerre gyakorolt hatásuk szerint megkülönböztetünk: </a:t>
            </a:r>
          </a:p>
          <a:p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Nyugtató hatású : ÓPIÁTOKAT</a:t>
            </a:r>
          </a:p>
          <a:p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Izgató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hatású: AMFETAMINOKAT </a:t>
            </a:r>
          </a:p>
          <a:p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Érzéki csalódást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kiváltó: HALLUCINOGÉNEKET</a:t>
            </a:r>
            <a:endParaRPr lang="hu-HU" sz="24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79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876300"/>
            <a:ext cx="3680885" cy="533400"/>
          </a:xfrm>
        </p:spPr>
        <p:txBody>
          <a:bodyPr>
            <a:noAutofit/>
          </a:bodyPr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ÓPIÁTOK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17" y="558800"/>
            <a:ext cx="4316183" cy="5582264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1752600"/>
            <a:ext cx="4851400" cy="4038601"/>
          </a:xfrm>
        </p:spPr>
        <p:txBody>
          <a:bodyPr>
            <a:normAutofit/>
          </a:bodyPr>
          <a:lstStyle/>
          <a:p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Heroin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400" dirty="0">
                <a:solidFill>
                  <a:schemeClr val="tx2">
                    <a:lumMod val="90000"/>
                  </a:schemeClr>
                </a:solidFill>
              </a:rPr>
              <a:t>K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</a:rPr>
              <a:t>ábító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</a:rPr>
              <a:t>hatású fájdalomcsillapító szer. </a:t>
            </a:r>
            <a:endParaRPr lang="hu-HU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</a:rPr>
              <a:t>A mák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</a:rPr>
              <a:t>főzetéből kivonják a morfint, majd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</a:rPr>
              <a:t>átalakítják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</a:rPr>
              <a:t>heroinná. </a:t>
            </a:r>
            <a:endParaRPr lang="hu-HU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</a:rPr>
              <a:t>Ez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</a:rPr>
              <a:t>egy fehér vagy barnás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</a:rPr>
              <a:t>színű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</a:rPr>
              <a:t>por, melyet beszippantanak vagy a füstjét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</a:rPr>
              <a:t>belélegzik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</a:rPr>
              <a:t>, valamint injekció formájában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</a:rPr>
              <a:t>alkalmazzák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8470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73670" y="762000"/>
            <a:ext cx="4709054" cy="1206500"/>
          </a:xfrm>
        </p:spPr>
        <p:txBody>
          <a:bodyPr/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AMFETAMINOK</a:t>
            </a:r>
          </a:p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hu-HU" sz="3600" dirty="0" err="1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Speed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1409701"/>
            <a:ext cx="4635500" cy="4127500"/>
          </a:xfrm>
        </p:spPr>
      </p:pic>
      <p:sp>
        <p:nvSpPr>
          <p:cNvPr id="9" name="Tartalom helye 8"/>
          <p:cNvSpPr>
            <a:spLocks noGrp="1"/>
          </p:cNvSpPr>
          <p:nvPr>
            <p:ph sz="quarter" idx="4"/>
          </p:nvPr>
        </p:nvSpPr>
        <p:spPr>
          <a:xfrm>
            <a:off x="973670" y="2247900"/>
            <a:ext cx="4995334" cy="3733800"/>
          </a:xfrm>
        </p:spPr>
        <p:txBody>
          <a:bodyPr>
            <a:normAutofit/>
          </a:bodyPr>
          <a:lstStyle/>
          <a:p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Gyorsabb légzést,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szívdobogást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pupillatágulást, étvágytalanságot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okoz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és mámoros érzést vált ki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Néhány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napos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használata után a szervezet rendkívüli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módon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kimerül.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mozgáskoordináció és a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reflexműködések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zavara miatt a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fogyasztó könnyen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szenvedhet balesetet.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Lelki függőség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is kialakulhat.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127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85801" y="850902"/>
            <a:ext cx="4722813" cy="647700"/>
          </a:xfrm>
        </p:spPr>
        <p:txBody>
          <a:bodyPr/>
          <a:lstStyle/>
          <a:p>
            <a:r>
              <a:rPr lang="hu-HU" sz="3600" dirty="0" err="1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Extasy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80" y="1917700"/>
            <a:ext cx="4815803" cy="3873499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5801" y="1917700"/>
            <a:ext cx="4996923" cy="3873499"/>
          </a:xfrm>
        </p:spPr>
        <p:txBody>
          <a:bodyPr>
            <a:normAutofit lnSpcReduction="10000"/>
          </a:bodyPr>
          <a:lstStyle/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Növeli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vérnyomást és a testhőmérsékletet,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izzadást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pupillatágulást okoz.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Az asztmában, cukorbetegségben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depresszióban,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epilepsziában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szenvedőknél kis adagja is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életveszélyes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állapotot idéz elő.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err="1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Diszkódrog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. A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diszkókban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előforduló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hirtelen halálesetek mögött az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általa okozott túlmelegedés, veseelégtelenség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izomgyengeség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áll. </a:t>
            </a:r>
            <a:endParaRPr lang="hu-HU" sz="20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85801" y="850902"/>
            <a:ext cx="4722813" cy="647700"/>
          </a:xfrm>
        </p:spPr>
        <p:txBody>
          <a:bodyPr/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Kokain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5801" y="1917700"/>
            <a:ext cx="4996923" cy="3873499"/>
          </a:xfrm>
        </p:spPr>
        <p:txBody>
          <a:bodyPr>
            <a:normAutofit lnSpcReduction="10000"/>
          </a:bodyPr>
          <a:lstStyle/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kokacserje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leveleiből nyert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kivonat.</a:t>
            </a: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Fogyasztói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levelet rágják vagy a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kivonatot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por alakban felszippantják,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esetleg intravénásan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adják be maguknak.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rövid idejű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„feldobottságot” egy depressziós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állapot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követi.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Gyors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és erős függőség alakul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ki. </a:t>
            </a: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Gyakori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túladagolás miatti haláleset. </a:t>
            </a:r>
          </a:p>
          <a:p>
            <a:pPr marL="0" indent="0">
              <a:buNone/>
            </a:pPr>
            <a:endParaRPr lang="hu-HU" sz="20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81" y="1701802"/>
            <a:ext cx="5545662" cy="3711198"/>
          </a:xfrm>
        </p:spPr>
      </p:pic>
    </p:spTree>
    <p:extLst>
      <p:ext uri="{BB962C8B-B14F-4D97-AF65-F5344CB8AC3E}">
        <p14:creationId xmlns:p14="http://schemas.microsoft.com/office/powerpoint/2010/main" val="26931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85801" y="850902"/>
            <a:ext cx="4722813" cy="647700"/>
          </a:xfrm>
        </p:spPr>
        <p:txBody>
          <a:bodyPr/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HALLUCINOGÉNEK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5801" y="1701802"/>
            <a:ext cx="4996923" cy="4089397"/>
          </a:xfrm>
        </p:spPr>
        <p:txBody>
          <a:bodyPr>
            <a:normAutofit lnSpcReduction="10000"/>
          </a:bodyPr>
          <a:lstStyle/>
          <a:p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u-HU" sz="3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LSD</a:t>
            </a:r>
          </a:p>
          <a:p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L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átás-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és hallástorzulást, saját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testen kívüliség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érzését okozza. Egy órával a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szer bevétele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után következik be ez az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úgynevezett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„utazás”, de jóval később is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visszatérhet ez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az élmény, akár egy reflektorfény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hatására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is. </a:t>
            </a:r>
          </a:p>
          <a:p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83" y="1314452"/>
            <a:ext cx="4349748" cy="4349748"/>
          </a:xfrm>
        </p:spPr>
      </p:pic>
    </p:spTree>
    <p:extLst>
      <p:ext uri="{BB962C8B-B14F-4D97-AF65-F5344CB8AC3E}">
        <p14:creationId xmlns:p14="http://schemas.microsoft.com/office/powerpoint/2010/main" val="9976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85801" y="685800"/>
            <a:ext cx="4722813" cy="628652"/>
          </a:xfrm>
        </p:spPr>
        <p:txBody>
          <a:bodyPr/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Marihuána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5801" y="1498602"/>
            <a:ext cx="5499099" cy="4432298"/>
          </a:xfrm>
        </p:spPr>
        <p:txBody>
          <a:bodyPr>
            <a:normAutofit lnSpcReduction="10000"/>
          </a:bodyPr>
          <a:lstStyle/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szárított cannabis leveleket cigaretta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formájában szívják, de teaként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is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ihatják.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vérnyomás- növekedés, az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álomszerű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állapot pár óráig tart.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Rendszeres használata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kiábrándultsághoz vezet.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Hatása az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agy emlékezettárolásáért és a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mozgás összerendezéséért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felelős központjaira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legnagyobb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. </a:t>
            </a:r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Hatóanyagát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szervezet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tárolni képes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és a figyelmi teljesítmény </a:t>
            </a:r>
            <a:r>
              <a:rPr lang="hu-HU" sz="2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gyengülését </a:t>
            </a:r>
            <a:r>
              <a:rPr lang="hu-HU" sz="20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okozza. </a:t>
            </a:r>
          </a:p>
          <a:p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15" y="1892300"/>
            <a:ext cx="4868333" cy="3149600"/>
          </a:xfrm>
        </p:spPr>
      </p:pic>
    </p:spTree>
    <p:extLst>
      <p:ext uri="{BB962C8B-B14F-4D97-AF65-F5344CB8AC3E}">
        <p14:creationId xmlns:p14="http://schemas.microsoft.com/office/powerpoint/2010/main" val="26990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85801" y="685800"/>
            <a:ext cx="4722813" cy="628652"/>
          </a:xfrm>
        </p:spPr>
        <p:txBody>
          <a:bodyPr/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Hasis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5801" y="1498602"/>
            <a:ext cx="5499099" cy="4432298"/>
          </a:xfrm>
        </p:spPr>
        <p:txBody>
          <a:bodyPr>
            <a:normAutofit fontScale="70000" lnSpcReduction="20000"/>
          </a:bodyPr>
          <a:lstStyle/>
          <a:p>
            <a:endParaRPr lang="hu-HU" sz="20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cannabis virágzó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ágvégződéseinek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gyantája (</a:t>
            </a:r>
            <a:r>
              <a:rPr lang="hu-HU" sz="2600" dirty="0" err="1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kannabisz-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 gyanta). </a:t>
            </a:r>
            <a:endParaRPr lang="hu-HU" sz="26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Hatásai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: szájszárazság, szédülés, fokozott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szívműködés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koordinálatlan mozgás,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nevetéskényszer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bódultság, esetleges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hallucinációk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, időérzék elvesztése, kitágult pupillák,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bedagadt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szemek, lappangó lelki,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személyiségi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problémák felszínre kerülése. </a:t>
            </a:r>
          </a:p>
          <a:p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Túladagolásakor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hányinger és bealvás következhet be. A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fogyasztó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megfulladhat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saját hányadékától. Előfordulhat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fokozott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szívműködés és a vérnyomás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ingadozása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. </a:t>
            </a:r>
            <a:endParaRPr lang="hu-HU" sz="26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Kialakul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drogfogyasztókra jellemző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kötelezettségek iránti közömbösség. </a:t>
            </a:r>
            <a:endParaRPr lang="hu-HU" sz="26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Fogyasztása</a:t>
            </a:r>
            <a:r>
              <a:rPr lang="hu-HU" sz="26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: elszívják, ételbe keverve </a:t>
            </a:r>
            <a:r>
              <a:rPr lang="hu-HU" sz="2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eszik.</a:t>
            </a:r>
            <a:endParaRPr lang="hu-HU" sz="2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64" y="1958810"/>
            <a:ext cx="4954549" cy="3464089"/>
          </a:xfrm>
        </p:spPr>
      </p:pic>
    </p:spTree>
    <p:extLst>
      <p:ext uri="{BB962C8B-B14F-4D97-AF65-F5344CB8AC3E}">
        <p14:creationId xmlns:p14="http://schemas.microsoft.com/office/powerpoint/2010/main" val="38255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Drog</a:t>
            </a:r>
            <a:endParaRPr lang="hu-HU" sz="40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Minden olyan anyag, ami a testi és a lelki állapotot befolyásolja. Kisebb-nagyobb mértékben a szervezet hozzászokik a fogyasztásához.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91848"/>
            <a:ext cx="10439400" cy="674952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Igazság a drogokról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Az igazság a drogokról dokumentumfilm - bevezető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0139" y="1516063"/>
            <a:ext cx="7622386" cy="4287837"/>
          </a:xfrm>
        </p:spPr>
      </p:pic>
      <p:sp>
        <p:nvSpPr>
          <p:cNvPr id="3" name="Szövegdoboz 2"/>
          <p:cNvSpPr txBox="1"/>
          <p:nvPr/>
        </p:nvSpPr>
        <p:spPr>
          <a:xfrm>
            <a:off x="685800" y="5194299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http://www.youtube.com/watch?v=fSFWhR_rv9o</a:t>
            </a:r>
          </a:p>
        </p:txBody>
      </p:sp>
    </p:spTree>
    <p:extLst>
      <p:ext uri="{BB962C8B-B14F-4D97-AF65-F5344CB8AC3E}">
        <p14:creationId xmlns:p14="http://schemas.microsoft.com/office/powerpoint/2010/main" val="8048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27100"/>
          </a:xfrm>
        </p:spPr>
        <p:txBody>
          <a:bodyPr/>
          <a:lstStyle/>
          <a:p>
            <a:r>
              <a:rPr lang="hu-HU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Megéri? </a:t>
            </a:r>
            <a:endParaRPr lang="hu-HU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62" y="1536701"/>
            <a:ext cx="7361238" cy="4430250"/>
          </a:xfrm>
        </p:spPr>
      </p:pic>
    </p:spTree>
    <p:extLst>
      <p:ext uri="{BB962C8B-B14F-4D97-AF65-F5344CB8AC3E}">
        <p14:creationId xmlns:p14="http://schemas.microsoft.com/office/powerpoint/2010/main" val="17743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27100"/>
          </a:xfrm>
        </p:spPr>
        <p:txBody>
          <a:bodyPr/>
          <a:lstStyle/>
          <a:p>
            <a:r>
              <a:rPr lang="hu-HU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Megéri? </a:t>
            </a:r>
            <a:endParaRPr lang="hu-HU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51" y="1536701"/>
            <a:ext cx="6997849" cy="4614798"/>
          </a:xfrm>
        </p:spPr>
      </p:pic>
    </p:spTree>
    <p:extLst>
      <p:ext uri="{BB962C8B-B14F-4D97-AF65-F5344CB8AC3E}">
        <p14:creationId xmlns:p14="http://schemas.microsoft.com/office/powerpoint/2010/main" val="1422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27100"/>
          </a:xfrm>
        </p:spPr>
        <p:txBody>
          <a:bodyPr/>
          <a:lstStyle/>
          <a:p>
            <a:r>
              <a:rPr lang="hu-HU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Megéri? </a:t>
            </a:r>
            <a:endParaRPr lang="hu-HU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04" y="820738"/>
            <a:ext cx="6854296" cy="5140722"/>
          </a:xfrm>
        </p:spPr>
      </p:pic>
    </p:spTree>
    <p:extLst>
      <p:ext uri="{BB962C8B-B14F-4D97-AF65-F5344CB8AC3E}">
        <p14:creationId xmlns:p14="http://schemas.microsoft.com/office/powerpoint/2010/main" val="5459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Édességek</a:t>
            </a:r>
            <a: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askerville Old Face" panose="02020602080505020303" pitchFamily="18" charset="0"/>
              </a:rPr>
              <a:t/>
            </a:r>
            <a:b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askerville Old Face" panose="02020602080505020303" pitchFamily="18" charset="0"/>
              </a:rPr>
            </a:br>
            <a:endParaRPr lang="hu-HU" sz="4000" dirty="0">
              <a:solidFill>
                <a:schemeClr val="tx2">
                  <a:lumMod val="9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987800" cy="1828800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Boldogsághormonok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Mesterséges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adalékok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Függőség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1350716"/>
            <a:ext cx="6207125" cy="3924017"/>
          </a:xfrm>
        </p:spPr>
      </p:pic>
    </p:spTree>
    <p:extLst>
      <p:ext uri="{BB962C8B-B14F-4D97-AF65-F5344CB8AC3E}">
        <p14:creationId xmlns:p14="http://schemas.microsoft.com/office/powerpoint/2010/main" val="31597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701801"/>
            <a:ext cx="3680885" cy="1485900"/>
          </a:xfrm>
        </p:spPr>
        <p:txBody>
          <a:bodyPr/>
          <a:lstStyle/>
          <a:p>
            <a: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Kávé</a:t>
            </a:r>
            <a: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askerville Old Face" panose="02020602080505020303" pitchFamily="18" charset="0"/>
              </a:rPr>
              <a:t/>
            </a:r>
            <a:b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askerville Old Face" panose="02020602080505020303" pitchFamily="18" charset="0"/>
              </a:rPr>
            </a:br>
            <a:endParaRPr lang="hu-HU" sz="4000" dirty="0">
              <a:solidFill>
                <a:schemeClr val="tx2">
                  <a:lumMod val="9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3187701"/>
            <a:ext cx="3680885" cy="2087032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Koffein</a:t>
            </a:r>
            <a:endParaRPr lang="hu-HU" sz="24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Függőség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Egyre nagyobb adag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12" y="1394082"/>
            <a:ext cx="6099213" cy="3880652"/>
          </a:xfrm>
        </p:spPr>
      </p:pic>
    </p:spTree>
    <p:extLst>
      <p:ext uri="{BB962C8B-B14F-4D97-AF65-F5344CB8AC3E}">
        <p14:creationId xmlns:p14="http://schemas.microsoft.com/office/powerpoint/2010/main" val="1803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422401"/>
            <a:ext cx="3680885" cy="1460500"/>
          </a:xfrm>
        </p:spPr>
        <p:txBody>
          <a:bodyPr/>
          <a:lstStyle/>
          <a:p>
            <a: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kóla</a:t>
            </a:r>
            <a:b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</a:br>
            <a:endParaRPr lang="hu-HU" sz="40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2768600"/>
            <a:ext cx="3680885" cy="2506133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Koffein</a:t>
            </a:r>
            <a:endParaRPr lang="hu-HU" sz="24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Függőség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Egyre nagyobb adag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Egyéb káros hatások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49300"/>
            <a:ext cx="4838248" cy="5181600"/>
          </a:xfrm>
        </p:spPr>
      </p:pic>
    </p:spTree>
    <p:extLst>
      <p:ext uri="{BB962C8B-B14F-4D97-AF65-F5344CB8AC3E}">
        <p14:creationId xmlns:p14="http://schemas.microsoft.com/office/powerpoint/2010/main" val="263172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alkohol</a:t>
            </a:r>
            <a:br>
              <a:rPr lang="hu-HU" sz="40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</a:br>
            <a:endParaRPr lang="hu-HU" sz="40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76300" y="3445933"/>
            <a:ext cx="4013200" cy="18288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Idegméreg</a:t>
            </a:r>
            <a:endParaRPr lang="hu-HU" sz="24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Erős függőség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Testi és szellemi leépülés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46175"/>
            <a:ext cx="5510212" cy="4286250"/>
          </a:xfrm>
        </p:spPr>
      </p:pic>
    </p:spTree>
    <p:extLst>
      <p:ext uri="{BB962C8B-B14F-4D97-AF65-F5344CB8AC3E}">
        <p14:creationId xmlns:p14="http://schemas.microsoft.com/office/powerpoint/2010/main" val="3666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10528300" cy="1308099"/>
          </a:xfrm>
        </p:spPr>
        <p:txBody>
          <a:bodyPr>
            <a:noAutofit/>
          </a:bodyPr>
          <a:lstStyle/>
          <a:p>
            <a:r>
              <a:rPr lang="hu-HU" sz="32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Alkoholizmus tünetei</a:t>
            </a:r>
            <a:endParaRPr lang="hu-HU" sz="32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74700" y="2654300"/>
            <a:ext cx="10020300" cy="3086100"/>
          </a:xfrm>
        </p:spPr>
        <p:txBody>
          <a:bodyPr>
            <a:normAutofit fontScale="92500" lnSpcReduction="20000"/>
          </a:bodyPr>
          <a:lstStyle/>
          <a:p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1. Az alkohol visszafoghatatlan kívánata.</a:t>
            </a:r>
          </a:p>
          <a:p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</a:b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2. Határok nélküli ivás</a:t>
            </a:r>
          </a:p>
          <a:p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</a:b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3. A fizikai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(testi) függőség,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elvonási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tünetek jelentkeznek, ha nem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jut alkoholhoz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. </a:t>
            </a:r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</a:b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4.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tolerancia.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 test </a:t>
            </a: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ellenáll az alkoholnak, azaz </a:t>
            </a: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egyre többet kell innia. </a:t>
            </a:r>
            <a:endParaRPr lang="hu-HU" sz="24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08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0701" y="584200"/>
            <a:ext cx="3771899" cy="3289299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Amit az alkoholról tudni kell…</a:t>
            </a:r>
            <a:endParaRPr lang="hu-HU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Amit az alkoholról tudni kell..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5701" y="858837"/>
            <a:ext cx="6292850" cy="4720151"/>
          </a:xfrm>
        </p:spPr>
      </p:pic>
      <p:sp>
        <p:nvSpPr>
          <p:cNvPr id="7" name="Szövegdoboz 6"/>
          <p:cNvSpPr txBox="1"/>
          <p:nvPr/>
        </p:nvSpPr>
        <p:spPr>
          <a:xfrm>
            <a:off x="774700" y="4932657"/>
            <a:ext cx="307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http://www.youtube.com/watch?v=B9MGt5_FDmE</a:t>
            </a:r>
          </a:p>
        </p:txBody>
      </p:sp>
    </p:spTree>
    <p:extLst>
      <p:ext uri="{BB962C8B-B14F-4D97-AF65-F5344CB8AC3E}">
        <p14:creationId xmlns:p14="http://schemas.microsoft.com/office/powerpoint/2010/main" val="13050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016000"/>
            <a:ext cx="3680885" cy="1765299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Cigaretta</a:t>
            </a:r>
            <a:endParaRPr lang="hu-HU" sz="3600"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12" y="1232958"/>
            <a:ext cx="6577013" cy="4384675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3327400"/>
            <a:ext cx="3680885" cy="1947333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Nikotin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 smtClean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Függőség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hu-HU" sz="2400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Passzív dohányzás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hu-HU" sz="2400" dirty="0" smtClean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endParaRPr lang="hu-HU" sz="2400" dirty="0" smtClean="0">
              <a:latin typeface="Bookman Old Style" panose="020506040505050202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7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Égi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TC103457452[[fn=Égi]]</Template>
  <TotalTime>352</TotalTime>
  <Words>523</Words>
  <Application>Microsoft Office PowerPoint</Application>
  <PresentationFormat>Szélesvásznú</PresentationFormat>
  <Paragraphs>97</Paragraphs>
  <Slides>23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1" baseType="lpstr">
      <vt:lpstr>Batang</vt:lpstr>
      <vt:lpstr>Arial</vt:lpstr>
      <vt:lpstr>Baskerville Old Face</vt:lpstr>
      <vt:lpstr>Bookman Old Style</vt:lpstr>
      <vt:lpstr>Calibri</vt:lpstr>
      <vt:lpstr>Calibri Light</vt:lpstr>
      <vt:lpstr>Courier New</vt:lpstr>
      <vt:lpstr>Égi</vt:lpstr>
      <vt:lpstr>Rejtőzködő veszélyek</vt:lpstr>
      <vt:lpstr>Drog</vt:lpstr>
      <vt:lpstr>Édességek </vt:lpstr>
      <vt:lpstr>Kávé </vt:lpstr>
      <vt:lpstr>kóla </vt:lpstr>
      <vt:lpstr>alkohol </vt:lpstr>
      <vt:lpstr>Alkoholizmus tünetei</vt:lpstr>
      <vt:lpstr>Amit az alkoholról tudni kell…</vt:lpstr>
      <vt:lpstr>Cigaretta</vt:lpstr>
      <vt:lpstr>Cigaretta</vt:lpstr>
      <vt:lpstr>A dohányzás </vt:lpstr>
      <vt:lpstr>Kábítószerek</vt:lpstr>
      <vt:lpstr>ÓPIÁTOK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Igazság a drogokról</vt:lpstr>
      <vt:lpstr>Megéri? </vt:lpstr>
      <vt:lpstr>Megéri? </vt:lpstr>
      <vt:lpstr>Megéri?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Rejtőzködő veszélyek</dc:title>
  <dc:creator>kati</dc:creator>
  <cp:lastModifiedBy>kati</cp:lastModifiedBy>
  <cp:revision>31</cp:revision>
  <dcterms:created xsi:type="dcterms:W3CDTF">2014-02-01T11:02:03Z</dcterms:created>
  <dcterms:modified xsi:type="dcterms:W3CDTF">2014-02-23T17:16:09Z</dcterms:modified>
</cp:coreProperties>
</file>