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0" autoAdjust="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8A564-3E43-4371-B2F4-2999B953D833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F705B-6BF6-4714-861A-E0255C27E63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705B-6BF6-4714-861A-E0255C27E637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4B383DC-94B4-4DB5-8C05-4118CD839BE1}" type="datetimeFigureOut">
              <a:rPr lang="hu-HU" smtClean="0"/>
              <a:pPr/>
              <a:t>2014.02.27.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7A94030-157E-48F0-BFB4-6C2EF62A60B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EGÉSZSÉGES ÉLETMÓD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KÉSZÍTETTE: Földi – Szaniszló Lilla</a:t>
            </a:r>
          </a:p>
          <a:p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encrypted-tbn3.gstatic.com/images?q=tbn:ANd9GcRVcwqBatO21viB5kQu-Arxdv71rjNb691add8RJ_vDamvKlE3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35758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://www.nejm.org/na101/home/literatum/publisher/mms/journals/content/nejm/2013/nejm_2013.368.issue-13/nejmicm1207495/20130322/images/large/nejmicm1207495_f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14422"/>
            <a:ext cx="4832026" cy="41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Száj ápolás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Fog ápolás</a:t>
            </a:r>
          </a:p>
          <a:p>
            <a:r>
              <a:rPr lang="hu-HU" dirty="0" smtClean="0"/>
              <a:t>Helyes fogmosás</a:t>
            </a:r>
          </a:p>
          <a:p>
            <a:r>
              <a:rPr lang="hu-HU" dirty="0" smtClean="0"/>
              <a:t>Milyen legyen a fogkefe?</a:t>
            </a:r>
          </a:p>
          <a:p>
            <a:r>
              <a:rPr lang="hu-HU" dirty="0" smtClean="0"/>
              <a:t>Szükséges extrák</a:t>
            </a:r>
            <a:endParaRPr lang="hu-HU" dirty="0"/>
          </a:p>
        </p:txBody>
      </p:sp>
      <p:pic>
        <p:nvPicPr>
          <p:cNvPr id="4" name="Kép 3" descr="https://encrypted-tbn2.gstatic.com/images?q=tbn:ANd9GcRPQs2xh8xa6Mx15J_CFWeQQf8jN5556qGEIAAlfFNH2EsFEpw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500570"/>
            <a:ext cx="3071834" cy="19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encrypted-tbn1.gstatic.com/images?q=tbn:ANd9GcTOz0itlH9dUkZxNoPlqtHq8z6IVeSrEKuDZLz_NRuU6SiOJpF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643446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ttps://encrypted-tbn3.gstatic.com/images?q=tbn:ANd9GcSc8SBvczJre567WKhXXeYhrYYMnrk2ZV3dSQVRwpt2SbhzFxHc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286256"/>
            <a:ext cx="1333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https://encrypted-tbn3.gstatic.com/images?q=tbn:ANd9GcTwqmWyM2NXjZHju5-J6FoI-MvnGyZci-Y1jSMmHn5DktZmT1BQG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071810"/>
            <a:ext cx="18573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https://encrypted-tbn3.gstatic.com/images?q=tbn:ANd9GcRL1dLMFSKeqEicMz4rEKVulAU4LUMPnvTP5z5UOimFArOJAuPU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866770"/>
            <a:ext cx="1752595" cy="15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MOZGÁS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mozgás szerepe egészségünkben 1.</a:t>
            </a:r>
          </a:p>
          <a:p>
            <a:r>
              <a:rPr lang="hu-HU" dirty="0" smtClean="0"/>
              <a:t>A mozgás szerepe egészségünkben 2.</a:t>
            </a:r>
          </a:p>
          <a:p>
            <a:r>
              <a:rPr lang="hu-HU" dirty="0" smtClean="0"/>
              <a:t>Mozgás fajták</a:t>
            </a:r>
            <a:endParaRPr lang="hu-HU" dirty="0"/>
          </a:p>
        </p:txBody>
      </p:sp>
      <p:pic>
        <p:nvPicPr>
          <p:cNvPr id="5" name="Kép 4" descr="http://img02.aprod.hu/images_aprodhu/18126649_2_1000x700_egeszseges-eletmod-egeszseges-taplalkozas-tolts-fel-fenykepeke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876"/>
            <a:ext cx="5357850" cy="309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www.halas.net/images/stories/egeszseg/egeszseges_eletmo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s://encrypted-tbn1.gstatic.com/images?q=tbn:ANd9GcSDOOv2hqO9ZJnz7YshmGuTizGgpFA5fhFVeW_3sFHjF8_-w1X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252637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https://encrypted-tbn0.gstatic.com/images?q=tbn:ANd9GcRSxiKKwfvfqA8Xl124vS25JvLaTodPkhZ8hk_F1vT4OUoHJ9o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4248311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encrypted-tbn0.gstatic.com/images?q=tbn:ANd9GcSYofK5IT7aLNx1wjH6V0hqQlud7qSEHvsjVrXjF6o7EdGbAHw21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143380"/>
            <a:ext cx="3571900" cy="213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www.sportorvos.hu/data/cikk/5/49/cikk_549/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286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s://encrypted-tbn3.gstatic.com/images?q=tbn:ANd9GcTrPE1-PdGtMETPNgiZD-yeBzT9bEn_QMyMQPStJASfu3w1lX7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https://encrypted-tbn0.gstatic.com/images?q=tbn:ANd9GcRGmQh0VCVCVvSUdo3axzlrQTkIxYCzUbQ08YlJN0IUBT1hj9bjx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14818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encrypted-tbn3.gstatic.com/images?q=tbn:ANd9GcTzEcsIZsgD8A56SXavh64rmslA4qm8_I85Y9IePt5UNF8g4dHLu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429132"/>
            <a:ext cx="40719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encrypted-tbn3.gstatic.com/images?q=tbn:ANd9GcRsrdEvowwBS_jdKDpCOxz47T6Fxw_inB7_F_9PKAEOVY8uoT3s8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s://encrypted-tbn1.gstatic.com/images?q=tbn:ANd9GcSLUdI3S3q24Q5WVwIRFKl7ig7MMQRbAiV4Is22Wt6bXli22kX0m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http://hemowinner.hu/partner_contents/2681/Image/08_rumba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357694"/>
            <a:ext cx="3795710" cy="228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horvathbarbi.files.wordpress.com/2012/03/rumb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14290"/>
            <a:ext cx="32623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ttps://encrypted-tbn3.gstatic.com/images?q=tbn:ANd9GcSInhfq5mmJhBi-b9SCgdR02cP2GFv6NXjtGwoJ_hM0OzLTygOsv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500042"/>
            <a:ext cx="17240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https://encrypted-tbn0.gstatic.com/images?q=tbn:ANd9GcTy9w24sZVy2eGVrhOJdjwUxZvAQnKp-OV-Snj7VRUIrNhj9yMD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929066"/>
            <a:ext cx="20097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https://encrypted-tbn3.gstatic.com/images?q=tbn:ANd9GcQevL7zhAQiddc3xA2cPIjSmHqtLX1nBXppnOK4nQWax5Gf5LCX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85776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Víz</a:t>
            </a:r>
          </a:p>
          <a:p>
            <a:r>
              <a:rPr lang="hu-HU" dirty="0" smtClean="0"/>
              <a:t>Napfény</a:t>
            </a:r>
          </a:p>
          <a:p>
            <a:r>
              <a:rPr lang="hu-HU" dirty="0" smtClean="0"/>
              <a:t>Levegő</a:t>
            </a:r>
          </a:p>
          <a:p>
            <a:r>
              <a:rPr lang="hu-HU" dirty="0" smtClean="0"/>
              <a:t>Helyes ritmus és pihenés</a:t>
            </a:r>
          </a:p>
          <a:p>
            <a:r>
              <a:rPr lang="hu-HU" dirty="0" smtClean="0"/>
              <a:t>Mértékletesség</a:t>
            </a:r>
          </a:p>
          <a:p>
            <a:r>
              <a:rPr lang="hu-HU" dirty="0" smtClean="0"/>
              <a:t>Lelki egyensúly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Tisztálkodás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Bőrápolás</a:t>
            </a:r>
          </a:p>
          <a:p>
            <a:r>
              <a:rPr lang="hu-HU" dirty="0" smtClean="0"/>
              <a:t>Kézápolás</a:t>
            </a:r>
          </a:p>
          <a:p>
            <a:r>
              <a:rPr lang="hu-HU" dirty="0" smtClean="0"/>
              <a:t>Lábápolás</a:t>
            </a:r>
          </a:p>
          <a:p>
            <a:r>
              <a:rPr lang="hu-HU" dirty="0" smtClean="0"/>
              <a:t>Hajápolás</a:t>
            </a:r>
          </a:p>
          <a:p>
            <a:r>
              <a:rPr lang="hu-HU" dirty="0" smtClean="0"/>
              <a:t>Mindennapos higiéné</a:t>
            </a:r>
          </a:p>
          <a:p>
            <a:r>
              <a:rPr lang="hu-HU" dirty="0" smtClean="0"/>
              <a:t>Öltözködés</a:t>
            </a:r>
            <a:endParaRPr lang="hu-HU" dirty="0"/>
          </a:p>
        </p:txBody>
      </p:sp>
      <p:pic>
        <p:nvPicPr>
          <p:cNvPr id="4" name="Kép 3" descr="https://encrypted-tbn2.gstatic.com/images?q=tbn:ANd9GcTB8WkbwzZ9vYL7KbUmX4XfSKspCOoLelegR6uffQ5ieHzk9NbVs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encrypted-tbn1.gstatic.com/images?q=tbn:ANd9GcQucfclvnSqcWK-DEDcycWPYyicPcd342V5u9-oBk1vT-DAUcP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85776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ttps://encrypted-tbn2.gstatic.com/images?q=tbn:ANd9GcTHD-_xMQP7f4-o4rNVyp8kcfZ9QW1mNTlNRrRCIOMVuuwlpHV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85762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ÉP </a:t>
            </a:r>
            <a:r>
              <a:rPr lang="hu-HU" smtClean="0"/>
              <a:t>TESTBEN </a:t>
            </a:r>
            <a:r>
              <a:rPr lang="hu-HU" smtClean="0"/>
              <a:t>ÉP </a:t>
            </a:r>
            <a:r>
              <a:rPr lang="hu-HU" dirty="0" smtClean="0"/>
              <a:t>LÉLEK</a:t>
            </a:r>
            <a:endParaRPr lang="hu-HU" dirty="0"/>
          </a:p>
        </p:txBody>
      </p:sp>
      <p:pic>
        <p:nvPicPr>
          <p:cNvPr id="4" name="Tartalom helye 3" descr="http://www.statimpatika.hu/elemek/5780/Pixmac00006388975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encrypted-tbn3.gstatic.com/images?q=tbn:ANd9GcS6-Y6BJefCBJB4oyn_aCEekaK9aWdOWbebPHtNs25rJmUwBcDKE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0030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ttps://encrypted-tbn0.gstatic.com/images?q=tbn:ANd9GcSYofK5IT7aLNx1wjH6V0hqQlud7qSEHvsjVrXjF6o7EdGbAHw21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929198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egészséges életmód feltételei</a:t>
            </a:r>
            <a:endParaRPr lang="hu-HU" dirty="0"/>
          </a:p>
        </p:txBody>
      </p:sp>
      <p:pic>
        <p:nvPicPr>
          <p:cNvPr id="5" name="Tartalom helye 4" descr="http://4.bp.blogspot.com/-oLhfEDHAloc/UK0XSiTRokI/AAAAAAAABmU/JRo2XmEcfKY/s1600/az_egeszseg_eleskamraja_1340496_9059_n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928802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Táplálkozás</a:t>
            </a:r>
          </a:p>
          <a:p>
            <a:r>
              <a:rPr lang="hu-HU" dirty="0" smtClean="0"/>
              <a:t>Mozgás</a:t>
            </a:r>
          </a:p>
          <a:p>
            <a:r>
              <a:rPr lang="hu-HU" dirty="0" smtClean="0"/>
              <a:t>Víz</a:t>
            </a:r>
          </a:p>
          <a:p>
            <a:r>
              <a:rPr lang="hu-HU" dirty="0" smtClean="0"/>
              <a:t>Napfény</a:t>
            </a:r>
          </a:p>
          <a:p>
            <a:r>
              <a:rPr lang="hu-HU" dirty="0" smtClean="0"/>
              <a:t>Levegő</a:t>
            </a:r>
          </a:p>
          <a:p>
            <a:r>
              <a:rPr lang="hu-HU" dirty="0" smtClean="0"/>
              <a:t>Helyes ritmus és pihenés</a:t>
            </a:r>
          </a:p>
          <a:p>
            <a:r>
              <a:rPr lang="hu-HU" dirty="0" smtClean="0"/>
              <a:t>Mértékletesség</a:t>
            </a:r>
          </a:p>
          <a:p>
            <a:r>
              <a:rPr lang="hu-HU" dirty="0" smtClean="0"/>
              <a:t>Lelki egyensúly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600" dirty="0" smtClean="0"/>
              <a:t>„Ételed legyen orvosságod, és orvosságod legyen ételed.”</a:t>
            </a:r>
            <a:br>
              <a:rPr lang="hu-HU" sz="3600" dirty="0" smtClean="0"/>
            </a:br>
            <a:r>
              <a:rPr lang="hu-HU" sz="3600" dirty="0" smtClean="0"/>
              <a:t>						Hippokratész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1800" u="sng" dirty="0" smtClean="0"/>
              <a:t>A helyes táplálkozás 12 pontja: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Változatosság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Mivel főzzünk?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A só használata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A cukor szerepe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A tejtermékek fontossága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Gyümölcsök és zöldségek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Teljes kiőrlésű lisztből készült ételek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Hányszor együnk egy nap?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A víz szerepe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Az élelmiszerek aránya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Kerüljük a káros anyagokat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A helyes táplálkozás kontrolálása </a:t>
            </a:r>
          </a:p>
          <a:p>
            <a:pPr>
              <a:buFont typeface="+mj-lt"/>
              <a:buAutoNum type="arabicPeriod"/>
            </a:pPr>
            <a:endParaRPr lang="hu-HU" sz="1800" dirty="0"/>
          </a:p>
        </p:txBody>
      </p:sp>
      <p:pic>
        <p:nvPicPr>
          <p:cNvPr id="4" name="Kép 3" descr="http://host.kx.hu/gfx/hirdetesek/2010_04_09_22_31_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3116"/>
            <a:ext cx="412191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www.demotivalo.net/pic/1336763969.0343-Kp1412-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250129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://static.eurest-test.neo-interactive.hu/images/tudatos_valasztas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71810"/>
            <a:ext cx="3429023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https://encrypted-tbn3.gstatic.com/images?q=tbn:ANd9GcQvzpCvXBrYl9Lfo2rq_jXPckZYN79s4Vn4TGY78-I2Ut654Q2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encrypted-tbn3.gstatic.com/images?q=tbn:ANd9GcS2-uVekR-vEpmLO5sSx3OnRWrX-B-js8tyTrPhm-CMMexd_RS9J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929066"/>
            <a:ext cx="2286000" cy="232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ttps://encrypted-tbn2.gstatic.com/images?q=tbn:ANd9GcRuXoQP7KgAlMgl5x6CmCZR03nF6pD8QVVpjalALPmlwpQyaT9Gj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14290"/>
            <a:ext cx="4810133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Táplálkozási zavarok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Bulimia</a:t>
            </a:r>
          </a:p>
          <a:p>
            <a:r>
              <a:rPr lang="hu-HU" dirty="0" smtClean="0"/>
              <a:t>Anorexia</a:t>
            </a:r>
          </a:p>
          <a:p>
            <a:r>
              <a:rPr lang="hu-HU" dirty="0" smtClean="0"/>
              <a:t>Túlsúly</a:t>
            </a:r>
          </a:p>
          <a:p>
            <a:r>
              <a:rPr lang="hu-HU" dirty="0" err="1" smtClean="0"/>
              <a:t>Ortorexia</a:t>
            </a:r>
            <a:r>
              <a:rPr lang="hu-HU" dirty="0" smtClean="0"/>
              <a:t> </a:t>
            </a:r>
            <a:r>
              <a:rPr lang="hu-HU" dirty="0" err="1" smtClean="0"/>
              <a:t>nervosa</a:t>
            </a:r>
            <a:endParaRPr lang="hu-HU" dirty="0" smtClean="0"/>
          </a:p>
          <a:p>
            <a:r>
              <a:rPr lang="hu-HU" dirty="0" err="1" smtClean="0"/>
              <a:t>Drunkorexia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encrypted-tbn0.gstatic.com/images?q=tbn:ANd9GcQMJcl-4oNegpxJeJtV5uSag-ZAWmPnStpPHYPDRwxCOC6KJJ2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5344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://m.cdn.blog.hu/el/eletmodvaltasrafel/image/482735_585949918100129_1480114560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5760720" cy="367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https://encrypted-tbn0.gstatic.com/images?q=tbn:ANd9GcQgR0IPNSjopUT_y3YKK6dPAJSxMOzN7wEDKBwXA1WB5M54YqB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42852"/>
            <a:ext cx="24384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encrypted-tbn1.gstatic.com/images?q=tbn:ANd9GcQMJrFQqB_-AoyuFpSi06E9vDr4Lp6SJ0UKWRR9-nAeHzPiq-Cni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071810"/>
            <a:ext cx="2581275" cy="36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ttps://encrypted-tbn2.gstatic.com/images?q=tbn:ANd9GcSohGNf10sA1dMufYz27pRUxvZVGIjr0jd5jWfrp4nIi9OlRlLgB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28604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encrypted-tbn2.gstatic.com/images?q=tbn:ANd9GcSBYZfO-BEkY5TFkasoHUlTq6UuPDYl8h216fdBvx-doviMOWn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786322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s://encrypted-tbn3.gstatic.com/images?q=tbn:ANd9GcQyZc5OW35fKvlrVBx8jYfbG2I0ZKWTeaAZLCST64BW1dd7PYE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1790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https://encrypted-tbn1.gstatic.com/images?q=tbn:ANd9GcS8dwNMFbBOTA4yYe87W5j73qqGQ-HWBKE2eNYJQfObe0Cf6ZnoZ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857760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encrypted-tbn0.gstatic.com/images?q=tbn:ANd9GcQQZNBBlyRRtx5dMYKIzW3fLqTse4Pt4AXbeoDk8zqnvo8yXIBM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714488"/>
            <a:ext cx="64294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anaaymiaa.files.wordpress.com/2011/04/scarlett_anorexia3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762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s://encrypted-tbn3.gstatic.com/images?q=tbn:ANd9GcRB-ENeHoGMrzS-ygH_LN-JfBiN7jRiZVng8NYKLCw_y1EHxJ12D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3943350" cy="298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https://encrypted-tbn0.gstatic.com/images?q=tbn:ANd9GcSvQsPQhJmxXtPsaishrGC35jlutMHcka5dWs3Hdfz7b6GCBSkZh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857628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encrypted-tbn0.gstatic.com/images?q=tbn:ANd9GcQ_dGWckskeCydWq1-iEwzcbljwlM0UPqNSp9N9rKQambGZjGTbc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://www.theprisma.co.uk/wp-content/uploads/2013/11/Bulimia%E2%80%A6-nerviosa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1433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https://encrypted-tbn2.gstatic.com/images?q=tbn:ANd9GcS2oHt_bXwvGWK8M5QV11ilYLUQa9qBnkR80kT64Qnaq2zFTCLomTsIU2PV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69</TotalTime>
  <Words>139</Words>
  <Application>Microsoft Office PowerPoint</Application>
  <PresentationFormat>Diavetítés a képernyőre (4:3 oldalarány)</PresentationFormat>
  <Paragraphs>58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Lendület</vt:lpstr>
      <vt:lpstr>EGÉSZSÉGES ÉLETMÓD</vt:lpstr>
      <vt:lpstr>Az egészséges életmód feltételei</vt:lpstr>
      <vt:lpstr>„Ételed legyen orvosságod, és orvosságod legyen ételed.”       Hippokratész</vt:lpstr>
      <vt:lpstr>4. dia</vt:lpstr>
      <vt:lpstr>Táplálkozási zavarok</vt:lpstr>
      <vt:lpstr>6. dia</vt:lpstr>
      <vt:lpstr>7. dia</vt:lpstr>
      <vt:lpstr>8. dia</vt:lpstr>
      <vt:lpstr>9. dia</vt:lpstr>
      <vt:lpstr>10. dia</vt:lpstr>
      <vt:lpstr>Száj ápolás</vt:lpstr>
      <vt:lpstr>MOZGÁS</vt:lpstr>
      <vt:lpstr>13. dia</vt:lpstr>
      <vt:lpstr>14. dia</vt:lpstr>
      <vt:lpstr>15. dia</vt:lpstr>
      <vt:lpstr>16. dia</vt:lpstr>
      <vt:lpstr>Tisztálkodás</vt:lpstr>
      <vt:lpstr>ÉP TESTBEN ÉP LÉLEK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EGÉSZSÉGES ÉLETMÓD</dc:title>
  <dc:creator>Roland</dc:creator>
  <cp:lastModifiedBy>Roland</cp:lastModifiedBy>
  <cp:revision>9</cp:revision>
  <dcterms:created xsi:type="dcterms:W3CDTF">2014-02-08T20:30:01Z</dcterms:created>
  <dcterms:modified xsi:type="dcterms:W3CDTF">2014-02-27T20:47:14Z</dcterms:modified>
</cp:coreProperties>
</file>