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9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09" r:id="rId22"/>
    <p:sldId id="279" r:id="rId23"/>
    <p:sldId id="280" r:id="rId24"/>
    <p:sldId id="302" r:id="rId25"/>
    <p:sldId id="303" r:id="rId26"/>
    <p:sldId id="307" r:id="rId27"/>
    <p:sldId id="304" r:id="rId28"/>
    <p:sldId id="305" r:id="rId29"/>
    <p:sldId id="288" r:id="rId30"/>
    <p:sldId id="289" r:id="rId31"/>
    <p:sldId id="290" r:id="rId32"/>
    <p:sldId id="291" r:id="rId33"/>
    <p:sldId id="292" r:id="rId34"/>
    <p:sldId id="297" r:id="rId35"/>
    <p:sldId id="299" r:id="rId36"/>
    <p:sldId id="300" r:id="rId37"/>
    <p:sldId id="308" r:id="rId38"/>
    <p:sldId id="30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1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6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8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5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9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8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1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3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1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0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0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zMKrOeGt88" TargetMode="Externa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qGEWiqep4E" TargetMode="Externa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OMubdnijyM" TargetMode="Externa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35650" y="286004"/>
            <a:ext cx="9966960" cy="3035808"/>
          </a:xfrm>
        </p:spPr>
        <p:txBody>
          <a:bodyPr/>
          <a:lstStyle/>
          <a:p>
            <a:pPr algn="ctr"/>
            <a:r>
              <a:rPr lang="hu-HU" dirty="0" smtClean="0"/>
              <a:t>A Sport összeköt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51560" y="4468032"/>
            <a:ext cx="8898400" cy="2216804"/>
          </a:xfrm>
        </p:spPr>
        <p:txBody>
          <a:bodyPr>
            <a:normAutofit/>
          </a:bodyPr>
          <a:lstStyle/>
          <a:p>
            <a:r>
              <a:rPr lang="hu-HU" b="1" dirty="0"/>
              <a:t>A sport összeköt – testvériskolai kapcsolat kiépítése a</a:t>
            </a:r>
          </a:p>
          <a:p>
            <a:r>
              <a:rPr lang="hu-HU" b="1" dirty="0"/>
              <a:t>Pétervásárai Tamási Áron Általános Iskola és a</a:t>
            </a:r>
          </a:p>
          <a:p>
            <a:r>
              <a:rPr lang="hu-HU" b="1" dirty="0"/>
              <a:t>Boglári Általános Iskola és Alapfokú Művészeti Iskola között</a:t>
            </a:r>
          </a:p>
          <a:p>
            <a:r>
              <a:rPr lang="hu-HU" b="1" dirty="0" smtClean="0"/>
              <a:t>TÁMOP-3.3.14.A-12/1-2013-0033</a:t>
            </a:r>
            <a:endParaRPr lang="hu-HU" b="1" dirty="0"/>
          </a:p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08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etervasara.hu/sportosszekot/wp-content/uploads/2014/01/DSCF59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etervasara.hu/sportosszekot/wp-content/uploads/2014/02/DSCF59185305c4cf0b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etervasara.hu/sportosszekot/wp-content/uploads/2014/02/DSCF5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8443" y="2676590"/>
            <a:ext cx="10342637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Személyes találkozás 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Balatonbogláron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2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etervasara.hu/sportosszekot/wp-content/uploads/2014/01/WP_2014051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etervasara.hu/sportosszekot/wp-content/uploads/2014/01/WP_20140512_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etervasara.hu/sportosszekot/wp-content/uploads/2014/01/WP_20140512_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etervasara.hu/sportosszekot/wp-content/uploads/2014/01/WP_20140513_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petervasara.hu/sportosszekot/wp-content/uploads/2014/01/IMG_3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etervasara.hu/sportosszekot/wp-content/uploads/2014/01/WP_20140512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9848" y="1316736"/>
            <a:ext cx="10058400" cy="2984808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Projektnyitó </a:t>
            </a:r>
            <a:br>
              <a:rPr lang="hu-HU" dirty="0" smtClean="0"/>
            </a:br>
            <a:r>
              <a:rPr lang="hu-HU" dirty="0" smtClean="0"/>
              <a:t>Pétervására 2014.01.16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06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etervasara.hu/sportosszekot/wp-content/uploads/2014/01/WP_20140512_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57" y="0"/>
            <a:ext cx="4659086" cy="83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zMKrOeGt8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3314" y="1036864"/>
            <a:ext cx="8219923" cy="46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969" y="2414676"/>
            <a:ext cx="10058400" cy="1609344"/>
          </a:xfrm>
        </p:spPr>
        <p:txBody>
          <a:bodyPr/>
          <a:lstStyle/>
          <a:p>
            <a:r>
              <a:rPr lang="hu-HU" dirty="0" smtClean="0"/>
              <a:t>Egyhetes közös tábor - Esztergom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49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qGEWiqep4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5600" y="1211942"/>
            <a:ext cx="8548914" cy="4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677" y="2603718"/>
            <a:ext cx="10058400" cy="160934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hu-HU" dirty="0" smtClean="0"/>
              <a:t>Pályaorientáció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05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etervasara.hu/sportosszekot/wp-content/uploads/2014/01/DSCF8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2057" cy="69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etervasara.hu/sportosszekot/wp-content/uploads/2014/01/DSCF8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9143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etervasara.hu/sportosszekot/wp-content/uploads/2014/01/DSCF9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216571" cy="69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6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etervasara.hu/sportosszekot/wp-content/uploads/2014/01/DSCF9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6969" y="2647414"/>
            <a:ext cx="10058400" cy="1609344"/>
          </a:xfrm>
        </p:spPr>
        <p:txBody>
          <a:bodyPr/>
          <a:lstStyle/>
          <a:p>
            <a:r>
              <a:rPr lang="hu-HU" dirty="0" smtClean="0"/>
              <a:t>Személyes találkozás Pétervásárán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6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etervasara.hu/sportosszekot/wp-content/uploads/2014/01/DSCF5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95515" cy="68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etervasara.hu/sportosszekot/wp-content/uploads/2014/01/2014-09-29-18.58.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"/>
            <a:ext cx="12210028" cy="68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etervasara.hu/sportosszekot/wp-content/uploads/2014/01/2014-09-30-10.44.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etervasara.hu/sportosszekot/wp-content/uploads/2014/01/2014-09-30-11.41.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OMubdnijy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7549" y="885371"/>
            <a:ext cx="8932738" cy="50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2680" y="2726921"/>
            <a:ext cx="10058400" cy="1609344"/>
          </a:xfrm>
        </p:spPr>
        <p:txBody>
          <a:bodyPr/>
          <a:lstStyle/>
          <a:p>
            <a:pPr algn="ctr"/>
            <a:r>
              <a:rPr lang="hu-HU" dirty="0" smtClean="0"/>
              <a:t>Projektzárás - </a:t>
            </a:r>
            <a:br>
              <a:rPr lang="hu-HU" dirty="0" smtClean="0"/>
            </a:br>
            <a:r>
              <a:rPr lang="hu-HU" dirty="0" smtClean="0"/>
              <a:t>Balatonboglár 2014.12.05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21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7487" cy="71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085"/>
            <a:ext cx="12192000" cy="91440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1905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0" y="-1451429"/>
            <a:ext cx="12322629" cy="92419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5830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2125" y="1058735"/>
            <a:ext cx="11779875" cy="2511779"/>
          </a:xfrm>
        </p:spPr>
        <p:txBody>
          <a:bodyPr>
            <a:noAutofit/>
          </a:bodyPr>
          <a:lstStyle/>
          <a:p>
            <a:r>
              <a:rPr lang="hu-HU" sz="4800" b="1" dirty="0">
                <a:latin typeface="+mn-lt"/>
              </a:rPr>
              <a:t>A sport </a:t>
            </a:r>
            <a:r>
              <a:rPr lang="hu-HU" sz="4800" b="1" dirty="0" smtClean="0">
                <a:latin typeface="+mn-lt"/>
              </a:rPr>
              <a:t>nem csak </a:t>
            </a:r>
            <a:r>
              <a:rPr lang="hu-HU" sz="4800" b="1" dirty="0">
                <a:latin typeface="+mn-lt"/>
              </a:rPr>
              <a:t>testnevelés, </a:t>
            </a:r>
            <a:r>
              <a:rPr lang="hu-HU" sz="4800" b="1" dirty="0" smtClean="0">
                <a:latin typeface="+mn-lt"/>
              </a:rPr>
              <a:t/>
            </a:r>
            <a:br>
              <a:rPr lang="hu-HU" sz="4800" b="1" dirty="0" smtClean="0">
                <a:latin typeface="+mn-lt"/>
              </a:rPr>
            </a:br>
            <a:r>
              <a:rPr lang="hu-HU" sz="4800" b="1" dirty="0" smtClean="0">
                <a:latin typeface="+mn-lt"/>
              </a:rPr>
              <a:t>hanem </a:t>
            </a:r>
            <a:r>
              <a:rPr lang="hu-HU" sz="4800" b="1" dirty="0">
                <a:latin typeface="+mn-lt"/>
              </a:rPr>
              <a:t>a léleknek is az </a:t>
            </a:r>
            <a:r>
              <a:rPr lang="hu-HU" sz="4800" b="1" dirty="0" smtClean="0">
                <a:latin typeface="+mn-lt"/>
              </a:rPr>
              <a:t>egyik</a:t>
            </a:r>
            <a:br>
              <a:rPr lang="hu-HU" sz="4800" b="1" dirty="0" smtClean="0">
                <a:latin typeface="+mn-lt"/>
              </a:rPr>
            </a:br>
            <a:r>
              <a:rPr lang="hu-HU" sz="4800" b="1" dirty="0" smtClean="0">
                <a:latin typeface="+mn-lt"/>
              </a:rPr>
              <a:t> </a:t>
            </a:r>
            <a:r>
              <a:rPr lang="hu-HU" sz="4800" b="1" dirty="0">
                <a:latin typeface="+mn-lt"/>
              </a:rPr>
              <a:t>legerőteljesebb </a:t>
            </a:r>
            <a:r>
              <a:rPr lang="hu-HU" sz="4800" b="1" dirty="0" smtClean="0">
                <a:latin typeface="+mn-lt"/>
              </a:rPr>
              <a:t>nevelőeszköze.</a:t>
            </a:r>
            <a:endParaRPr lang="hu-HU" sz="8800" b="1" dirty="0"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25916" y="5247506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 smtClean="0"/>
              <a:t>Köszönöm a </a:t>
            </a:r>
            <a:r>
              <a:rPr lang="hu-HU" sz="4400" b="1" dirty="0" smtClean="0"/>
              <a:t>figyelmet!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21016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etervasara.hu/sportosszekot/wp-content/uploads/2014/01/DSCF5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etervasara.hu/sportosszekot/wp-content/uploads/2014/01/DSCF5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82637" cy="68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2680" y="2496878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Három részből álló előadás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02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etervasara.hu/sportosszekot/wp-content/uploads/2014/01/DSCF6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6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69758" cy="68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54</Words>
  <Application>Microsoft Office PowerPoint</Application>
  <PresentationFormat>Szélesvásznú</PresentationFormat>
  <Paragraphs>14</Paragraphs>
  <Slides>38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Office-téma</vt:lpstr>
      <vt:lpstr>A Sport összeköt</vt:lpstr>
      <vt:lpstr> Projektnyitó  Pétervására 2014.01.16</vt:lpstr>
      <vt:lpstr>PowerPoint bemutató</vt:lpstr>
      <vt:lpstr>PowerPoint bemutató</vt:lpstr>
      <vt:lpstr>PowerPoint bemutató</vt:lpstr>
      <vt:lpstr>Három részből álló előadás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Személyes találkozás   Balatonbogláron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Egyhetes közös tábor - Esztergom</vt:lpstr>
      <vt:lpstr>PowerPoint bemutató</vt:lpstr>
      <vt:lpstr>Pályaorientáció</vt:lpstr>
      <vt:lpstr>PowerPoint bemutató</vt:lpstr>
      <vt:lpstr>PowerPoint bemutató</vt:lpstr>
      <vt:lpstr>PowerPoint bemutató</vt:lpstr>
      <vt:lpstr>PowerPoint bemutató</vt:lpstr>
      <vt:lpstr>Személyes találkozás Pétervásárán</vt:lpstr>
      <vt:lpstr>PowerPoint bemutató</vt:lpstr>
      <vt:lpstr>PowerPoint bemutató</vt:lpstr>
      <vt:lpstr>PowerPoint bemutató</vt:lpstr>
      <vt:lpstr>PowerPoint bemutató</vt:lpstr>
      <vt:lpstr>Projektzárás -  Balatonboglár 2014.12.05</vt:lpstr>
      <vt:lpstr>PowerPoint bemutató</vt:lpstr>
      <vt:lpstr>PowerPoint bemutató</vt:lpstr>
      <vt:lpstr>PowerPoint bemutató</vt:lpstr>
      <vt:lpstr>A sport nem csak testnevelés,  hanem a léleknek is az egyik  legerőteljesebb nevelőeszköze.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Sport összeköt</dc:title>
  <dc:creator>tanar04</dc:creator>
  <cp:lastModifiedBy>tanar04</cp:lastModifiedBy>
  <cp:revision>39</cp:revision>
  <dcterms:created xsi:type="dcterms:W3CDTF">2015-01-06T10:05:56Z</dcterms:created>
  <dcterms:modified xsi:type="dcterms:W3CDTF">2015-05-18T20:49:17Z</dcterms:modified>
</cp:coreProperties>
</file>